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73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1733973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1733973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1733973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1733973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1733973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1733973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1733973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1733973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45B43B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FBD17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/>
          <p:nvPr>
            <p:ph type="body" sz="quarter" idx="21" hasCustomPrompt="1"/>
          </p:nvPr>
        </p:nvSpPr>
        <p:spPr>
          <a:xfrm>
            <a:off x="650239" y="7611820"/>
            <a:ext cx="11704321" cy="323089"/>
          </a:xfrm>
          <a:prstGeom prst="rect">
            <a:avLst/>
          </a:prstGeom>
        </p:spPr>
        <p:txBody>
          <a:bodyPr/>
          <a:lstStyle>
            <a:lvl1pPr defTabSz="440266">
              <a:defRPr spc="-14" sz="150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Autor:in und Datum</a:t>
            </a:r>
          </a:p>
        </p:txBody>
      </p:sp>
      <p:sp>
        <p:nvSpPr>
          <p:cNvPr id="12" name="Titel der Präsentation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 der Präsentation</a:t>
            </a:r>
          </a:p>
        </p:txBody>
      </p:sp>
      <p:sp>
        <p:nvSpPr>
          <p:cNvPr id="13" name="Textebene 1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/>
          <p:nvPr>
            <p:ph type="body" sz="half" idx="1" hasCustomPrompt="1"/>
          </p:nvPr>
        </p:nvSpPr>
        <p:spPr>
          <a:xfrm>
            <a:off x="650239" y="2953173"/>
            <a:ext cx="11704322" cy="3522134"/>
          </a:xfrm>
          <a:prstGeom prst="rect">
            <a:avLst/>
          </a:prstGeom>
        </p:spPr>
        <p:txBody>
          <a:bodyPr anchor="ctr"/>
          <a:lstStyle>
            <a:lvl1pPr defTabSz="1733973">
              <a:lnSpc>
                <a:spcPct val="80000"/>
              </a:lnSpc>
              <a:defRPr spc="0" sz="90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defTabSz="1733973">
              <a:lnSpc>
                <a:spcPct val="80000"/>
              </a:lnSpc>
              <a:defRPr spc="0" sz="90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defTabSz="1733973">
              <a:lnSpc>
                <a:spcPct val="80000"/>
              </a:lnSpc>
              <a:defRPr spc="0" sz="90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defTabSz="1733973">
              <a:lnSpc>
                <a:spcPct val="80000"/>
              </a:lnSpc>
              <a:defRPr spc="0" sz="90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defTabSz="1733973">
              <a:lnSpc>
                <a:spcPct val="80000"/>
              </a:lnSpc>
              <a:defRPr spc="0" sz="90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Aufstellung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Foliennummer"/>
          <p:cNvSpPr txBox="1"/>
          <p:nvPr>
            <p:ph type="sldNum" sz="quarter" idx="2"/>
          </p:nvPr>
        </p:nvSpPr>
        <p:spPr>
          <a:xfrm>
            <a:off x="6365832" y="7925985"/>
            <a:ext cx="273136" cy="295488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kten"/>
          <p:cNvSpPr txBox="1"/>
          <p:nvPr>
            <p:ph type="body" sz="quarter" idx="21" hasCustomPrompt="1"/>
          </p:nvPr>
        </p:nvSpPr>
        <p:spPr>
          <a:xfrm>
            <a:off x="650239" y="5732394"/>
            <a:ext cx="11704322" cy="444061"/>
          </a:xfrm>
          <a:prstGeom prst="rect">
            <a:avLst/>
          </a:prstGeom>
        </p:spPr>
        <p:txBody>
          <a:bodyPr/>
          <a:lstStyle>
            <a:lvl1pPr defTabSz="434396">
              <a:defRPr spc="-22" sz="2220"/>
            </a:lvl1pPr>
          </a:lstStyle>
          <a:p>
            <a:pPr/>
            <a:r>
              <a:t>Fakten</a:t>
            </a:r>
          </a:p>
        </p:txBody>
      </p:sp>
      <p:sp>
        <p:nvSpPr>
          <p:cNvPr id="107" name="Textebene 1…"/>
          <p:cNvSpPr txBox="1"/>
          <p:nvPr>
            <p:ph type="body" sz="half" idx="1" hasCustomPrompt="1"/>
          </p:nvPr>
        </p:nvSpPr>
        <p:spPr>
          <a:xfrm>
            <a:off x="650239" y="3466925"/>
            <a:ext cx="11704322" cy="2277178"/>
          </a:xfrm>
          <a:prstGeom prst="rect">
            <a:avLst/>
          </a:prstGeom>
        </p:spPr>
        <p:txBody>
          <a:bodyPr anchor="b"/>
          <a:lstStyle>
            <a:lvl1pPr defTabSz="1733973">
              <a:lnSpc>
                <a:spcPct val="80000"/>
              </a:lnSpc>
              <a:defRPr spc="0" sz="15800">
                <a:latin typeface="+mn-lt"/>
                <a:ea typeface="+mn-ea"/>
                <a:cs typeface="+mn-cs"/>
                <a:sym typeface="Canela Bold"/>
              </a:defRPr>
            </a:lvl1pPr>
            <a:lvl2pPr defTabSz="1733973">
              <a:lnSpc>
                <a:spcPct val="80000"/>
              </a:lnSpc>
              <a:defRPr spc="0" sz="15800">
                <a:latin typeface="+mn-lt"/>
                <a:ea typeface="+mn-ea"/>
                <a:cs typeface="+mn-cs"/>
                <a:sym typeface="Canela Bold"/>
              </a:defRPr>
            </a:lvl2pPr>
            <a:lvl3pPr defTabSz="1733973">
              <a:lnSpc>
                <a:spcPct val="80000"/>
              </a:lnSpc>
              <a:defRPr spc="0" sz="15800">
                <a:latin typeface="+mn-lt"/>
                <a:ea typeface="+mn-ea"/>
                <a:cs typeface="+mn-cs"/>
                <a:sym typeface="Canela Bold"/>
              </a:defRPr>
            </a:lvl3pPr>
            <a:lvl4pPr defTabSz="1733973">
              <a:lnSpc>
                <a:spcPct val="80000"/>
              </a:lnSpc>
              <a:defRPr spc="0" sz="15800">
                <a:latin typeface="+mn-lt"/>
                <a:ea typeface="+mn-ea"/>
                <a:cs typeface="+mn-cs"/>
                <a:sym typeface="Canela Bold"/>
              </a:defRPr>
            </a:lvl4pPr>
            <a:lvl5pPr defTabSz="1733973">
              <a:lnSpc>
                <a:spcPct val="80000"/>
              </a:lnSpc>
              <a:defRPr spc="0" sz="158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Foliennummer"/>
          <p:cNvSpPr txBox="1"/>
          <p:nvPr>
            <p:ph type="sldNum" sz="quarter" idx="2"/>
          </p:nvPr>
        </p:nvSpPr>
        <p:spPr>
          <a:xfrm>
            <a:off x="6365832" y="7925985"/>
            <a:ext cx="273136" cy="295488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/>
          <p:nvPr>
            <p:ph type="body" sz="quarter" idx="21" hasCustomPrompt="1"/>
          </p:nvPr>
        </p:nvSpPr>
        <p:spPr>
          <a:xfrm>
            <a:off x="650239" y="7139228"/>
            <a:ext cx="11704322" cy="444061"/>
          </a:xfrm>
          <a:prstGeom prst="rect">
            <a:avLst/>
          </a:prstGeom>
        </p:spPr>
        <p:txBody>
          <a:bodyPr anchor="ctr"/>
          <a:lstStyle>
            <a:lvl1pPr defTabSz="434396">
              <a:defRPr spc="-22" sz="2220"/>
            </a:lvl1pPr>
          </a:lstStyle>
          <a:p>
            <a:pPr/>
            <a:r>
              <a:t>Quellenangabe</a:t>
            </a:r>
          </a:p>
        </p:txBody>
      </p:sp>
      <p:sp>
        <p:nvSpPr>
          <p:cNvPr id="116" name="Textebene 1…"/>
          <p:cNvSpPr txBox="1"/>
          <p:nvPr>
            <p:ph type="body" sz="half" idx="1" hasCustomPrompt="1"/>
          </p:nvPr>
        </p:nvSpPr>
        <p:spPr>
          <a:xfrm>
            <a:off x="650239" y="3447626"/>
            <a:ext cx="11704322" cy="2355428"/>
          </a:xfrm>
          <a:prstGeom prst="rect">
            <a:avLst/>
          </a:prstGeom>
        </p:spPr>
        <p:txBody>
          <a:bodyPr anchor="ctr"/>
          <a:lstStyle>
            <a:lvl1pPr defTabSz="1733973">
              <a:lnSpc>
                <a:spcPct val="80000"/>
              </a:lnSpc>
              <a:defRPr spc="0" sz="5800">
                <a:latin typeface="+mn-lt"/>
                <a:ea typeface="+mn-ea"/>
                <a:cs typeface="+mn-cs"/>
                <a:sym typeface="Canela Bold"/>
              </a:defRPr>
            </a:lvl1pPr>
            <a:lvl2pPr defTabSz="1733973">
              <a:lnSpc>
                <a:spcPct val="80000"/>
              </a:lnSpc>
              <a:defRPr spc="0" sz="5800">
                <a:latin typeface="+mn-lt"/>
                <a:ea typeface="+mn-ea"/>
                <a:cs typeface="+mn-cs"/>
                <a:sym typeface="Canela Bold"/>
              </a:defRPr>
            </a:lvl2pPr>
            <a:lvl3pPr defTabSz="1733973">
              <a:lnSpc>
                <a:spcPct val="80000"/>
              </a:lnSpc>
              <a:defRPr spc="0" sz="5800">
                <a:latin typeface="+mn-lt"/>
                <a:ea typeface="+mn-ea"/>
                <a:cs typeface="+mn-cs"/>
                <a:sym typeface="Canela Bold"/>
              </a:defRPr>
            </a:lvl3pPr>
            <a:lvl4pPr defTabSz="1733973">
              <a:lnSpc>
                <a:spcPct val="80000"/>
              </a:lnSpc>
              <a:defRPr spc="0" sz="5800">
                <a:latin typeface="+mn-lt"/>
                <a:ea typeface="+mn-ea"/>
                <a:cs typeface="+mn-cs"/>
                <a:sym typeface="Canela Bold"/>
              </a:defRPr>
            </a:lvl4pPr>
            <a:lvl5pPr defTabSz="1733973">
              <a:lnSpc>
                <a:spcPct val="80000"/>
              </a:lnSpc>
              <a:defRPr spc="0" sz="58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„Bemerkenswert“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Meer und Himmel bei Sonnenuntergang 2"/>
          <p:cNvSpPr/>
          <p:nvPr>
            <p:ph type="pic" sz="quarter" idx="21"/>
          </p:nvPr>
        </p:nvSpPr>
        <p:spPr>
          <a:xfrm>
            <a:off x="8397240" y="4196134"/>
            <a:ext cx="3928218" cy="441621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Meer und Himmel bei Sonnenuntergang 1"/>
          <p:cNvSpPr/>
          <p:nvPr>
            <p:ph type="pic" sz="quarter" idx="22"/>
          </p:nvPr>
        </p:nvSpPr>
        <p:spPr>
          <a:xfrm>
            <a:off x="8194040" y="1896533"/>
            <a:ext cx="4328161" cy="288480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Strand und Meer bei Sonnenuntergang"/>
          <p:cNvSpPr/>
          <p:nvPr>
            <p:ph type="pic" idx="23"/>
          </p:nvPr>
        </p:nvSpPr>
        <p:spPr>
          <a:xfrm>
            <a:off x="-33868" y="1896533"/>
            <a:ext cx="8940802" cy="596053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trand und Meer bei Sonnenuntergang"/>
          <p:cNvSpPr/>
          <p:nvPr>
            <p:ph type="pic" idx="21"/>
          </p:nvPr>
        </p:nvSpPr>
        <p:spPr>
          <a:xfrm>
            <a:off x="677333" y="993422"/>
            <a:ext cx="11650134" cy="776675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nd und Meer bei Sonnenuntergang"/>
          <p:cNvSpPr/>
          <p:nvPr>
            <p:ph type="pic" idx="21"/>
          </p:nvPr>
        </p:nvSpPr>
        <p:spPr>
          <a:xfrm>
            <a:off x="-1" y="541866"/>
            <a:ext cx="13004801" cy="86698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el der Präsentation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Titel der Präsentation</a:t>
            </a:r>
          </a:p>
        </p:txBody>
      </p:sp>
      <p:sp>
        <p:nvSpPr>
          <p:cNvPr id="23" name="Textebene 1…"/>
          <p:cNvSpPr txBox="1"/>
          <p:nvPr>
            <p:ph type="body" sz="quarter" idx="1" hasCustomPrompt="1"/>
          </p:nvPr>
        </p:nvSpPr>
        <p:spPr>
          <a:xfrm>
            <a:off x="650239" y="5256106"/>
            <a:ext cx="11704322" cy="12011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or:in und Datum"/>
          <p:cNvSpPr txBox="1"/>
          <p:nvPr>
            <p:ph type="body" sz="quarter" idx="22" hasCustomPrompt="1"/>
          </p:nvPr>
        </p:nvSpPr>
        <p:spPr>
          <a:xfrm>
            <a:off x="650239" y="7613226"/>
            <a:ext cx="11704322" cy="323089"/>
          </a:xfrm>
          <a:prstGeom prst="rect">
            <a:avLst/>
          </a:prstGeom>
        </p:spPr>
        <p:txBody>
          <a:bodyPr/>
          <a:lstStyle>
            <a:lvl1pPr defTabSz="440266">
              <a:defRPr spc="-14" sz="1500">
                <a:solidFill>
                  <a:srgbClr val="FFFFFF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Autor:in und Datum</a:t>
            </a:r>
          </a:p>
        </p:txBody>
      </p:sp>
      <p:sp>
        <p:nvSpPr>
          <p:cNvPr id="25" name="Foliennummer"/>
          <p:cNvSpPr txBox="1"/>
          <p:nvPr>
            <p:ph type="sldNum" sz="quarter" idx="2"/>
          </p:nvPr>
        </p:nvSpPr>
        <p:spPr>
          <a:xfrm>
            <a:off x="6365832" y="7925985"/>
            <a:ext cx="273136" cy="2954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olientitel"/>
          <p:cNvSpPr txBox="1"/>
          <p:nvPr>
            <p:ph type="title" hasCustomPrompt="1"/>
          </p:nvPr>
        </p:nvSpPr>
        <p:spPr>
          <a:xfrm>
            <a:off x="648264" y="3664587"/>
            <a:ext cx="5203914" cy="1354668"/>
          </a:xfrm>
          <a:prstGeom prst="rect">
            <a:avLst/>
          </a:prstGeom>
        </p:spPr>
        <p:txBody>
          <a:bodyPr/>
          <a:lstStyle>
            <a:lvl1pPr>
              <a:defRPr spc="-58" sz="5800"/>
            </a:lvl1pPr>
          </a:lstStyle>
          <a:p>
            <a:pPr/>
            <a:r>
              <a:t>Folientitel</a:t>
            </a:r>
          </a:p>
        </p:txBody>
      </p:sp>
      <p:sp>
        <p:nvSpPr>
          <p:cNvPr id="33" name="Meer und Himmel bei Sonnenuntergang"/>
          <p:cNvSpPr/>
          <p:nvPr>
            <p:ph type="pic" idx="21"/>
          </p:nvPr>
        </p:nvSpPr>
        <p:spPr>
          <a:xfrm>
            <a:off x="4951306" y="1896533"/>
            <a:ext cx="8934028" cy="596053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Textebene 1…"/>
          <p:cNvSpPr txBox="1"/>
          <p:nvPr>
            <p:ph type="body" sz="quarter" idx="1" hasCustomPrompt="1"/>
          </p:nvPr>
        </p:nvSpPr>
        <p:spPr>
          <a:xfrm>
            <a:off x="650239" y="4961466"/>
            <a:ext cx="5201922" cy="2888828"/>
          </a:xfrm>
          <a:prstGeom prst="rect">
            <a:avLst/>
          </a:prstGeom>
        </p:spPr>
        <p:txBody>
          <a:bodyPr/>
          <a:lstStyle>
            <a:lvl1pPr>
              <a:defRPr spc="-29" sz="3000"/>
            </a:lvl1pPr>
            <a:lvl2pPr>
              <a:defRPr spc="-29" sz="3000"/>
            </a:lvl2pPr>
            <a:lvl3pPr>
              <a:defRPr spc="-29" sz="3000"/>
            </a:lvl3pPr>
            <a:lvl4pPr>
              <a:defRPr spc="-29" sz="3000"/>
            </a:lvl4pPr>
            <a:lvl5pPr>
              <a:defRPr spc="-29" sz="3000"/>
            </a:lvl5pPr>
          </a:lstStyle>
          <a:p>
            <a:pPr/>
            <a:r>
              <a:t>Folien-Untertitel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Foliennummer"/>
          <p:cNvSpPr txBox="1"/>
          <p:nvPr>
            <p:ph type="sldNum" sz="quarter" idx="2"/>
          </p:nvPr>
        </p:nvSpPr>
        <p:spPr>
          <a:xfrm>
            <a:off x="6365832" y="7925985"/>
            <a:ext cx="273136" cy="295488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Pun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/>
          <p:nvPr>
            <p:ph type="title" hasCustomPrompt="1"/>
          </p:nvPr>
        </p:nvSpPr>
        <p:spPr>
          <a:xfrm>
            <a:off x="650239" y="1632373"/>
            <a:ext cx="11704322" cy="921174"/>
          </a:xfrm>
          <a:prstGeom prst="rect">
            <a:avLst/>
          </a:prstGeom>
        </p:spPr>
        <p:txBody>
          <a:bodyPr anchor="t"/>
          <a:lstStyle>
            <a:lvl1pPr>
              <a:defRPr spc="-58" sz="5800"/>
            </a:lvl1pPr>
          </a:lstStyle>
          <a:p>
            <a:pPr/>
            <a:r>
              <a:t>Folientitel</a:t>
            </a:r>
          </a:p>
        </p:txBody>
      </p:sp>
      <p:sp>
        <p:nvSpPr>
          <p:cNvPr id="43" name="Textebene 1…"/>
          <p:cNvSpPr txBox="1"/>
          <p:nvPr>
            <p:ph type="body" idx="1" hasCustomPrompt="1"/>
          </p:nvPr>
        </p:nvSpPr>
        <p:spPr>
          <a:xfrm>
            <a:off x="650239" y="3359573"/>
            <a:ext cx="11705909" cy="4524588"/>
          </a:xfrm>
          <a:prstGeom prst="rect">
            <a:avLst/>
          </a:prstGeom>
        </p:spPr>
        <p:txBody>
          <a:bodyPr/>
          <a:lstStyle>
            <a:lvl1pPr marL="3723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1pPr>
            <a:lvl2pPr marL="9184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2pPr>
            <a:lvl3pPr marL="14645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3pPr>
            <a:lvl4pPr marL="20106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4pPr>
            <a:lvl5pPr marL="25567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5pPr>
          </a:lstStyle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Folien-Untertitel"/>
          <p:cNvSpPr txBox="1"/>
          <p:nvPr>
            <p:ph type="body" sz="quarter" idx="21" hasCustomPrompt="1"/>
          </p:nvPr>
        </p:nvSpPr>
        <p:spPr>
          <a:xfrm>
            <a:off x="650239" y="2491012"/>
            <a:ext cx="11704322" cy="444061"/>
          </a:xfrm>
          <a:prstGeom prst="rect">
            <a:avLst/>
          </a:prstGeom>
        </p:spPr>
        <p:txBody>
          <a:bodyPr/>
          <a:lstStyle>
            <a:lvl1pPr defTabSz="434396">
              <a:defRPr spc="-22" sz="2220"/>
            </a:lvl1pPr>
          </a:lstStyle>
          <a:p>
            <a:pPr/>
            <a:r>
              <a:t>Folien-Untertitel</a:t>
            </a:r>
          </a:p>
        </p:txBody>
      </p:sp>
      <p:sp>
        <p:nvSpPr>
          <p:cNvPr id="45" name="Foliennummer"/>
          <p:cNvSpPr txBox="1"/>
          <p:nvPr>
            <p:ph type="sldNum" sz="quarter" idx="2"/>
          </p:nvPr>
        </p:nvSpPr>
        <p:spPr>
          <a:xfrm>
            <a:off x="6365832" y="7925985"/>
            <a:ext cx="273136" cy="295488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/>
          <p:nvPr>
            <p:ph type="body" idx="1" hasCustomPrompt="1"/>
          </p:nvPr>
        </p:nvSpPr>
        <p:spPr>
          <a:xfrm>
            <a:off x="650239" y="3359573"/>
            <a:ext cx="11704322" cy="4526479"/>
          </a:xfrm>
          <a:prstGeom prst="rect">
            <a:avLst/>
          </a:prstGeom>
        </p:spPr>
        <p:txBody>
          <a:bodyPr numCol="2" spcCol="1364471"/>
          <a:lstStyle>
            <a:lvl1pPr marL="3723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1pPr>
            <a:lvl2pPr marL="9184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2pPr>
            <a:lvl3pPr marL="14645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3pPr>
            <a:lvl4pPr marL="20106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4pPr>
            <a:lvl5pPr marL="25567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5pPr>
          </a:lstStyle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titel"/>
          <p:cNvSpPr txBox="1"/>
          <p:nvPr>
            <p:ph type="title" hasCustomPrompt="1"/>
          </p:nvPr>
        </p:nvSpPr>
        <p:spPr>
          <a:xfrm>
            <a:off x="650239" y="1632373"/>
            <a:ext cx="5201922" cy="853441"/>
          </a:xfrm>
          <a:prstGeom prst="rect">
            <a:avLst/>
          </a:prstGeom>
        </p:spPr>
        <p:txBody>
          <a:bodyPr anchor="t"/>
          <a:lstStyle>
            <a:lvl1pPr>
              <a:defRPr spc="-58" sz="5800"/>
            </a:lvl1pPr>
          </a:lstStyle>
          <a:p>
            <a:pPr/>
            <a:r>
              <a:t>Folientitel</a:t>
            </a:r>
          </a:p>
        </p:txBody>
      </p:sp>
      <p:sp>
        <p:nvSpPr>
          <p:cNvPr id="61" name="Meer und Himmel bei Sonnenuntergang"/>
          <p:cNvSpPr/>
          <p:nvPr>
            <p:ph type="pic" sz="half" idx="21"/>
          </p:nvPr>
        </p:nvSpPr>
        <p:spPr>
          <a:xfrm>
            <a:off x="6502744" y="1602447"/>
            <a:ext cx="5852161" cy="6575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Folien-Untertitel"/>
          <p:cNvSpPr txBox="1"/>
          <p:nvPr>
            <p:ph type="body" sz="quarter" idx="22" hasCustomPrompt="1"/>
          </p:nvPr>
        </p:nvSpPr>
        <p:spPr>
          <a:xfrm>
            <a:off x="650239" y="2492586"/>
            <a:ext cx="5204038" cy="444061"/>
          </a:xfrm>
          <a:prstGeom prst="rect">
            <a:avLst/>
          </a:prstGeom>
        </p:spPr>
        <p:txBody>
          <a:bodyPr/>
          <a:lstStyle>
            <a:lvl1pPr defTabSz="434396">
              <a:defRPr spc="-22" sz="2220"/>
            </a:lvl1pPr>
          </a:lstStyle>
          <a:p>
            <a:pPr/>
            <a:r>
              <a:t>Folien-Untertitel</a:t>
            </a:r>
          </a:p>
        </p:txBody>
      </p:sp>
      <p:sp>
        <p:nvSpPr>
          <p:cNvPr id="63" name="Textebene 1…"/>
          <p:cNvSpPr txBox="1"/>
          <p:nvPr>
            <p:ph type="body" sz="quarter" idx="1" hasCustomPrompt="1"/>
          </p:nvPr>
        </p:nvSpPr>
        <p:spPr>
          <a:xfrm>
            <a:off x="650239" y="3364917"/>
            <a:ext cx="5204038" cy="4471830"/>
          </a:xfrm>
          <a:prstGeom prst="rect">
            <a:avLst/>
          </a:prstGeom>
        </p:spPr>
        <p:txBody>
          <a:bodyPr/>
          <a:lstStyle>
            <a:lvl1pPr marL="3723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1pPr>
            <a:lvl2pPr marL="9184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2pPr>
            <a:lvl3pPr marL="14645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3pPr>
            <a:lvl4pPr marL="20106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4pPr>
            <a:lvl5pPr marL="2556740" indent="-372340" algn="l" defTabSz="1733930">
              <a:lnSpc>
                <a:spcPct val="90000"/>
              </a:lnSpc>
              <a:spcBef>
                <a:spcPts val="1700"/>
              </a:spcBef>
              <a:buSzPct val="150000"/>
              <a:buChar char="•"/>
              <a:defRPr spc="0" sz="3000">
                <a:latin typeface="Canela Text Regular"/>
                <a:ea typeface="Canela Text Regular"/>
                <a:cs typeface="Canela Text Regular"/>
                <a:sym typeface="Canela Text Regular"/>
              </a:defRPr>
            </a:lvl5pPr>
          </a:lstStyle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Foliennummer"/>
          <p:cNvSpPr txBox="1"/>
          <p:nvPr>
            <p:ph type="sldNum" sz="quarter" idx="2"/>
          </p:nvPr>
        </p:nvSpPr>
        <p:spPr>
          <a:xfrm>
            <a:off x="6369219" y="7925985"/>
            <a:ext cx="273135" cy="295488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el des Abschnitts"/>
          <p:cNvSpPr txBox="1"/>
          <p:nvPr>
            <p:ph type="title" hasCustomPrompt="1"/>
          </p:nvPr>
        </p:nvSpPr>
        <p:spPr>
          <a:xfrm>
            <a:off x="650239" y="2948410"/>
            <a:ext cx="11704322" cy="3522135"/>
          </a:xfrm>
          <a:prstGeom prst="rect">
            <a:avLst/>
          </a:prstGeom>
        </p:spPr>
        <p:txBody>
          <a:bodyPr anchor="ctr"/>
          <a:lstStyle>
            <a:lvl1pPr>
              <a:defRPr spc="0"/>
            </a:lvl1pPr>
          </a:lstStyle>
          <a:p>
            <a:pPr/>
            <a:r>
              <a:t>Titel des Abschnitts</a:t>
            </a:r>
          </a:p>
        </p:txBody>
      </p:sp>
      <p:sp>
        <p:nvSpPr>
          <p:cNvPr id="72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/>
          <p:nvPr>
            <p:ph type="title" hasCustomPrompt="1"/>
          </p:nvPr>
        </p:nvSpPr>
        <p:spPr>
          <a:xfrm>
            <a:off x="650239" y="1632373"/>
            <a:ext cx="11704322" cy="921174"/>
          </a:xfrm>
          <a:prstGeom prst="rect">
            <a:avLst/>
          </a:prstGeom>
        </p:spPr>
        <p:txBody>
          <a:bodyPr anchor="t"/>
          <a:lstStyle>
            <a:lvl1pPr>
              <a:defRPr spc="-58" sz="5800"/>
            </a:lvl1pPr>
          </a:lstStyle>
          <a:p>
            <a:pPr/>
            <a:r>
              <a:t>Folientitel</a:t>
            </a:r>
          </a:p>
        </p:txBody>
      </p:sp>
      <p:sp>
        <p:nvSpPr>
          <p:cNvPr id="80" name="Folien-Untertitel"/>
          <p:cNvSpPr txBox="1"/>
          <p:nvPr>
            <p:ph type="body" sz="quarter" idx="21" hasCustomPrompt="1"/>
          </p:nvPr>
        </p:nvSpPr>
        <p:spPr>
          <a:xfrm>
            <a:off x="650239" y="2491012"/>
            <a:ext cx="11704322" cy="444061"/>
          </a:xfrm>
          <a:prstGeom prst="rect">
            <a:avLst/>
          </a:prstGeom>
        </p:spPr>
        <p:txBody>
          <a:bodyPr/>
          <a:lstStyle>
            <a:lvl1pPr defTabSz="434396">
              <a:defRPr spc="-22" sz="2220"/>
            </a:lvl1pPr>
          </a:lstStyle>
          <a:p>
            <a:pPr/>
            <a:r>
              <a:t>Folien-Untertitel</a:t>
            </a:r>
          </a:p>
        </p:txBody>
      </p:sp>
      <p:sp>
        <p:nvSpPr>
          <p:cNvPr id="8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/>
          <p:nvPr>
            <p:ph type="title" hasCustomPrompt="1"/>
          </p:nvPr>
        </p:nvSpPr>
        <p:spPr>
          <a:xfrm>
            <a:off x="650239" y="1632373"/>
            <a:ext cx="11704322" cy="921174"/>
          </a:xfrm>
          <a:prstGeom prst="rect">
            <a:avLst/>
          </a:prstGeom>
        </p:spPr>
        <p:txBody>
          <a:bodyPr anchor="t"/>
          <a:lstStyle>
            <a:lvl1pPr>
              <a:defRPr spc="-58" sz="5800"/>
            </a:lvl1pPr>
          </a:lstStyle>
          <a:p>
            <a:pPr/>
            <a:r>
              <a:t>Agenda-Titel</a:t>
            </a:r>
          </a:p>
        </p:txBody>
      </p:sp>
      <p:sp>
        <p:nvSpPr>
          <p:cNvPr id="89" name="Textebene 1…"/>
          <p:cNvSpPr txBox="1"/>
          <p:nvPr>
            <p:ph type="body" idx="1" hasCustomPrompt="1"/>
          </p:nvPr>
        </p:nvSpPr>
        <p:spPr>
          <a:xfrm>
            <a:off x="650239" y="3359573"/>
            <a:ext cx="11704322" cy="4472293"/>
          </a:xfrm>
          <a:prstGeom prst="rect">
            <a:avLst/>
          </a:prstGeom>
        </p:spPr>
        <p:txBody>
          <a:bodyPr/>
          <a:lstStyle>
            <a:lvl1pPr algn="l">
              <a:spcBef>
                <a:spcPts val="1700"/>
              </a:spcBef>
              <a:defRPr spc="-96" sz="4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algn="l">
              <a:spcBef>
                <a:spcPts val="1700"/>
              </a:spcBef>
              <a:defRPr spc="-96" sz="4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algn="l">
              <a:spcBef>
                <a:spcPts val="1700"/>
              </a:spcBef>
              <a:defRPr spc="-96" sz="4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algn="l">
              <a:spcBef>
                <a:spcPts val="1700"/>
              </a:spcBef>
              <a:defRPr spc="-96" sz="4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algn="l">
              <a:spcBef>
                <a:spcPts val="1700"/>
              </a:spcBef>
              <a:defRPr spc="-96" sz="4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Agenda-Themen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Agenda-Untertitel"/>
          <p:cNvSpPr txBox="1"/>
          <p:nvPr>
            <p:ph type="body" sz="quarter" idx="21" hasCustomPrompt="1"/>
          </p:nvPr>
        </p:nvSpPr>
        <p:spPr>
          <a:xfrm>
            <a:off x="650239" y="2492328"/>
            <a:ext cx="11704322" cy="444061"/>
          </a:xfrm>
          <a:prstGeom prst="rect">
            <a:avLst/>
          </a:prstGeom>
        </p:spPr>
        <p:txBody>
          <a:bodyPr/>
          <a:lstStyle>
            <a:lvl1pPr defTabSz="434396">
              <a:defRPr spc="-22" sz="2220"/>
            </a:lvl1pPr>
          </a:lstStyle>
          <a:p>
            <a:pPr/>
            <a:r>
              <a:t>Agenda-Untertitel</a:t>
            </a:r>
          </a:p>
        </p:txBody>
      </p:sp>
      <p:sp>
        <p:nvSpPr>
          <p:cNvPr id="9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der Präsentation"/>
          <p:cNvSpPr txBox="1"/>
          <p:nvPr>
            <p:ph type="title" hasCustomPrompt="1"/>
          </p:nvPr>
        </p:nvSpPr>
        <p:spPr>
          <a:xfrm>
            <a:off x="650239" y="3108959"/>
            <a:ext cx="11704322" cy="22758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b">
            <a:normAutofit fontScale="100000" lnSpcReduction="0"/>
          </a:bodyPr>
          <a:lstStyle/>
          <a:p>
            <a:pPr/>
            <a:r>
              <a:t>Titel der Präsentation</a:t>
            </a:r>
          </a:p>
        </p:txBody>
      </p:sp>
      <p:sp>
        <p:nvSpPr>
          <p:cNvPr id="3" name="Textebene 1…"/>
          <p:cNvSpPr txBox="1"/>
          <p:nvPr>
            <p:ph type="body" idx="1" hasCustomPrompt="1"/>
          </p:nvPr>
        </p:nvSpPr>
        <p:spPr>
          <a:xfrm>
            <a:off x="650239" y="5255242"/>
            <a:ext cx="11704322" cy="120031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>
            <a:normAutofit fontScale="100000" lnSpcReduction="0"/>
          </a:bodyPr>
          <a:lstStyle/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Foliennummer"/>
          <p:cNvSpPr txBox="1"/>
          <p:nvPr>
            <p:ph type="sldNum" sz="quarter" idx="2"/>
          </p:nvPr>
        </p:nvSpPr>
        <p:spPr>
          <a:xfrm>
            <a:off x="6367864" y="7925985"/>
            <a:ext cx="273136" cy="295488"/>
          </a:xfrm>
          <a:prstGeom prst="rect">
            <a:avLst/>
          </a:prstGeom>
          <a:ln w="3175">
            <a:miter lim="400000"/>
          </a:ln>
        </p:spPr>
        <p:txBody>
          <a:bodyPr wrap="none" lIns="27093" tIns="27093" rIns="27093" bIns="27093" anchor="b">
            <a:spAutoFit/>
          </a:bodyPr>
          <a:lstStyle>
            <a:lvl1pPr defTabSz="415431">
              <a:lnSpc>
                <a:spcPct val="100000"/>
              </a:lnSpc>
              <a:defRPr sz="1400">
                <a:solidFill>
                  <a:srgbClr val="5E5E5E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173397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90" strike="noStrike" sz="90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173397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90" strike="noStrike" sz="90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173397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90" strike="noStrike" sz="90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173397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90" strike="noStrike" sz="90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173397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90" strike="noStrike" sz="90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173397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90" strike="noStrike" sz="90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173397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90" strike="noStrike" sz="90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173397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90" strike="noStrike" sz="90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173397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90" strike="noStrike" sz="90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0" marR="0" indent="0" algn="ctr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2" strike="noStrike" sz="4200" u="none">
          <a:solidFill>
            <a:srgbClr val="000000"/>
          </a:solidFill>
          <a:uFillTx/>
          <a:latin typeface="Avenir Next Demi Bold"/>
          <a:ea typeface="Avenir Next Demi Bold"/>
          <a:cs typeface="Avenir Next Demi Bold"/>
          <a:sym typeface="Avenir Next Demi Bold"/>
        </a:defRPr>
      </a:lvl1pPr>
      <a:lvl2pPr marL="0" marR="0" indent="457200" algn="ctr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2" strike="noStrike" sz="4200" u="none">
          <a:solidFill>
            <a:srgbClr val="000000"/>
          </a:solidFill>
          <a:uFillTx/>
          <a:latin typeface="Avenir Next Demi Bold"/>
          <a:ea typeface="Avenir Next Demi Bold"/>
          <a:cs typeface="Avenir Next Demi Bold"/>
          <a:sym typeface="Avenir Next Demi Bold"/>
        </a:defRPr>
      </a:lvl2pPr>
      <a:lvl3pPr marL="0" marR="0" indent="914400" algn="ctr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2" strike="noStrike" sz="4200" u="none">
          <a:solidFill>
            <a:srgbClr val="000000"/>
          </a:solidFill>
          <a:uFillTx/>
          <a:latin typeface="Avenir Next Demi Bold"/>
          <a:ea typeface="Avenir Next Demi Bold"/>
          <a:cs typeface="Avenir Next Demi Bold"/>
          <a:sym typeface="Avenir Next Demi Bold"/>
        </a:defRPr>
      </a:lvl3pPr>
      <a:lvl4pPr marL="0" marR="0" indent="1371600" algn="ctr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2" strike="noStrike" sz="4200" u="none">
          <a:solidFill>
            <a:srgbClr val="000000"/>
          </a:solidFill>
          <a:uFillTx/>
          <a:latin typeface="Avenir Next Demi Bold"/>
          <a:ea typeface="Avenir Next Demi Bold"/>
          <a:cs typeface="Avenir Next Demi Bold"/>
          <a:sym typeface="Avenir Next Demi Bold"/>
        </a:defRPr>
      </a:lvl4pPr>
      <a:lvl5pPr marL="0" marR="0" indent="1828800" algn="ctr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2" strike="noStrike" sz="4200" u="none">
          <a:solidFill>
            <a:srgbClr val="000000"/>
          </a:solidFill>
          <a:uFillTx/>
          <a:latin typeface="Avenir Next Demi Bold"/>
          <a:ea typeface="Avenir Next Demi Bold"/>
          <a:cs typeface="Avenir Next Demi Bold"/>
          <a:sym typeface="Avenir Next Demi Bold"/>
        </a:defRPr>
      </a:lvl5pPr>
      <a:lvl6pPr marL="0" marR="0" indent="2286000" algn="ctr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2" strike="noStrike" sz="4200" u="none">
          <a:solidFill>
            <a:srgbClr val="000000"/>
          </a:solidFill>
          <a:uFillTx/>
          <a:latin typeface="Avenir Next Demi Bold"/>
          <a:ea typeface="Avenir Next Demi Bold"/>
          <a:cs typeface="Avenir Next Demi Bold"/>
          <a:sym typeface="Avenir Next Demi Bold"/>
        </a:defRPr>
      </a:lvl6pPr>
      <a:lvl7pPr marL="0" marR="0" indent="2743200" algn="ctr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2" strike="noStrike" sz="4200" u="none">
          <a:solidFill>
            <a:srgbClr val="000000"/>
          </a:solidFill>
          <a:uFillTx/>
          <a:latin typeface="Avenir Next Demi Bold"/>
          <a:ea typeface="Avenir Next Demi Bold"/>
          <a:cs typeface="Avenir Next Demi Bold"/>
          <a:sym typeface="Avenir Next Demi Bold"/>
        </a:defRPr>
      </a:lvl7pPr>
      <a:lvl8pPr marL="0" marR="0" indent="3200400" algn="ctr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2" strike="noStrike" sz="4200" u="none">
          <a:solidFill>
            <a:srgbClr val="000000"/>
          </a:solidFill>
          <a:uFillTx/>
          <a:latin typeface="Avenir Next Demi Bold"/>
          <a:ea typeface="Avenir Next Demi Bold"/>
          <a:cs typeface="Avenir Next Demi Bold"/>
          <a:sym typeface="Avenir Next Demi Bold"/>
        </a:defRPr>
      </a:lvl8pPr>
      <a:lvl9pPr marL="0" marR="0" indent="3657600" algn="ctr" defTabSz="5870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42" strike="noStrike" sz="4200" u="none">
          <a:solidFill>
            <a:srgbClr val="000000"/>
          </a:solidFill>
          <a:uFillTx/>
          <a:latin typeface="Avenir Next Demi Bold"/>
          <a:ea typeface="Avenir Next Demi Bold"/>
          <a:cs typeface="Avenir Next Demi Bold"/>
          <a:sym typeface="Avenir Next Demi Bold"/>
        </a:defRPr>
      </a:lvl9pPr>
    </p:bodyStyle>
    <p:otherStyle>
      <a:lvl1pPr marL="0" marR="0" indent="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ctr" defTabSz="4154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Back-Check.org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Back-Check-App"/>
          <p:cNvSpPr txBox="1"/>
          <p:nvPr>
            <p:ph type="body" idx="21"/>
          </p:nvPr>
        </p:nvSpPr>
        <p:spPr>
          <a:xfrm>
            <a:off x="650239" y="7262023"/>
            <a:ext cx="11704321" cy="1022606"/>
          </a:xfrm>
          <a:prstGeom prst="rect">
            <a:avLst/>
          </a:prstGeom>
          <a:solidFill>
            <a:schemeClr val="accent4"/>
          </a:solidFill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>
            <a:lvl1pPr defTabSz="587022">
              <a:defRPr b="1" spc="0" sz="34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Back-Check-App </a:t>
            </a:r>
          </a:p>
        </p:txBody>
      </p:sp>
      <p:sp>
        <p:nvSpPr>
          <p:cNvPr id="152" name="Hattest du heute auch schon  Rücken ?"/>
          <p:cNvSpPr txBox="1"/>
          <p:nvPr>
            <p:ph type="ctrTitle"/>
          </p:nvPr>
        </p:nvSpPr>
        <p:spPr>
          <a:xfrm>
            <a:off x="650239" y="1439438"/>
            <a:ext cx="11704322" cy="2275841"/>
          </a:xfrm>
          <a:prstGeom prst="rect">
            <a:avLst/>
          </a:prstGeom>
        </p:spPr>
        <p:txBody>
          <a:bodyPr anchor="ctr"/>
          <a:lstStyle>
            <a:lvl1pPr defTabSz="1525896">
              <a:defRPr spc="-79" sz="7919"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Hattest du heute auch schon  Rücken ?</a:t>
            </a:r>
          </a:p>
        </p:txBody>
      </p:sp>
      <p:sp>
        <p:nvSpPr>
          <p:cNvPr id="153" name="Kurzes Quiz für Jedermann"/>
          <p:cNvSpPr txBox="1"/>
          <p:nvPr>
            <p:ph type="subTitle" sz="quarter" idx="1"/>
          </p:nvPr>
        </p:nvSpPr>
        <p:spPr>
          <a:xfrm>
            <a:off x="650239" y="3878439"/>
            <a:ext cx="11704322" cy="1200317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Kurzes Quiz für Jedermann</a:t>
            </a:r>
          </a:p>
        </p:txBody>
      </p:sp>
      <p:pic>
        <p:nvPicPr>
          <p:cNvPr id="154" name="IMG_0480.jpeg" descr="IMG_0480.jpeg"/>
          <p:cNvPicPr>
            <a:picLocks noChangeAspect="1"/>
          </p:cNvPicPr>
          <p:nvPr/>
        </p:nvPicPr>
        <p:blipFill>
          <a:blip r:embed="rId2">
            <a:alphaModFix amt="57515"/>
            <a:extLst/>
          </a:blip>
          <a:srcRect l="0" t="0" r="2015" b="2898"/>
          <a:stretch>
            <a:fillRect/>
          </a:stretch>
        </p:blipFill>
        <p:spPr>
          <a:xfrm>
            <a:off x="4272385" y="3409896"/>
            <a:ext cx="4459935" cy="4882868"/>
          </a:xfrm>
          <a:prstGeom prst="rect">
            <a:avLst/>
          </a:prstGeom>
          <a:ln w="3175">
            <a:miter lim="400000"/>
          </a:ln>
        </p:spPr>
      </p:pic>
      <p:sp>
        <p:nvSpPr>
          <p:cNvPr id="155" name="Teilnehmen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2636041" y="5336845"/>
            <a:ext cx="7732718" cy="1667088"/>
          </a:xfrm>
          <a:prstGeom prst="rect">
            <a:avLst/>
          </a:prstGeom>
          <a:solidFill>
            <a:schemeClr val="accent4"/>
          </a:solidFill>
          <a:ln w="635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spAutoFit/>
          </a:bodyPr>
          <a:lstStyle>
            <a:lvl1pPr defTabSz="587022">
              <a:lnSpc>
                <a:spcPct val="100000"/>
              </a:lnSpc>
              <a:defRPr sz="10000"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Teilnehmen</a:t>
            </a:r>
          </a:p>
        </p:txBody>
      </p:sp>
    </p:spTree>
  </p:cSld>
  <p:clrMapOvr>
    <a:masterClrMapping/>
  </p:clrMapOvr>
  <p:transition xmlns:p14="http://schemas.microsoft.com/office/powerpoint/2010/main" spd="med" advClick="0" advTm="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3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Class="exit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id="10" dur="2000" fill="hold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Class="entr" nodeType="afterEffect" presetSubtype="0" presetID="1" grpId="3" fill="hold">
                                  <p:stCondLst>
                                    <p:cond delay="30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300"/>
                            </p:stCondLst>
                            <p:childTnLst>
                              <p:par>
                                <p:cTn id="16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300"/>
                            </p:stCondLst>
                            <p:childTnLst>
                              <p:par>
                                <p:cTn id="19" presetClass="entr" nodeType="afterEffect" presetSubtype="1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800"/>
                            </p:stCondLst>
                            <p:childTnLst>
                              <p:par>
                                <p:cTn id="24" presetClass="entr" nodeType="after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6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2" grpId="3"/>
      <p:bldP build="whole" bldLvl="1" animBg="1" rev="0" advAuto="0" spid="155" grpId="6"/>
      <p:bldP build="whole" bldLvl="1" animBg="1" rev="0" advAuto="0" spid="154" grpId="1"/>
      <p:bldP build="whole" bldLvl="1" animBg="1" rev="0" advAuto="0" spid="154" grpId="2"/>
      <p:bldP build="whole" bldLvl="1" animBg="1" rev="0" advAuto="0" spid="153" grpId="4"/>
      <p:bldP build="whole" bldLvl="1" animBg="1" rev="0" advAuto="0" spid="151" grpId="5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0" advTm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Würdest du gerne etwas unternehmen gegen  diese Schmerzen  ?"/>
          <p:cNvSpPr txBox="1"/>
          <p:nvPr>
            <p:ph type="ctrTitle"/>
          </p:nvPr>
        </p:nvSpPr>
        <p:spPr>
          <a:xfrm>
            <a:off x="650239" y="1585788"/>
            <a:ext cx="11704322" cy="2275841"/>
          </a:xfrm>
          <a:prstGeom prst="rect">
            <a:avLst/>
          </a:prstGeom>
        </p:spPr>
        <p:txBody>
          <a:bodyPr anchor="ctr"/>
          <a:lstStyle>
            <a:lvl1pPr defTabSz="1144422">
              <a:defRPr spc="-59" sz="5940"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Würdest du gerne etwas unternehmen gegen  diese Schmerzen  ?</a:t>
            </a:r>
          </a:p>
        </p:txBody>
      </p:sp>
      <p:sp>
        <p:nvSpPr>
          <p:cNvPr id="185" name="NEIN">
            <a:hlinkClick r:id="" invalidUrl="" action="ppaction://hlinkshowjump?jump=endshow" tgtFrame="" tooltip="" history="1" highlightClick="0" endSnd="0"/>
          </p:cNvPr>
          <p:cNvSpPr txBox="1"/>
          <p:nvPr>
            <p:ph type="subTitle" sz="quarter" idx="1"/>
          </p:nvPr>
        </p:nvSpPr>
        <p:spPr>
          <a:xfrm>
            <a:off x="8533599" y="4355312"/>
            <a:ext cx="3074161" cy="2992109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anchor="ctr"/>
          <a:lstStyle>
            <a:lvl1pPr>
              <a:defRPr spc="-78" sz="78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 NEIN</a:t>
            </a:r>
          </a:p>
        </p:txBody>
      </p:sp>
      <p:sp>
        <p:nvSpPr>
          <p:cNvPr id="186" name="JA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1690563" y="4355312"/>
            <a:ext cx="2880657" cy="2992109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78" sz="78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JA</a:t>
            </a:r>
          </a:p>
        </p:txBody>
      </p:sp>
    </p:spTree>
  </p:cSld>
  <p:clrMapOvr>
    <a:masterClrMapping/>
  </p:clrMapOvr>
  <p:transition xmlns:p14="http://schemas.microsoft.com/office/powerpoint/2010/main" spd="med" advClick="0" advTm="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32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0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Class="entr" nodeType="afterEffect" presetSubtype="32" presetID="4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4" dur="225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6" grpId="2"/>
      <p:bldP build="whole" bldLvl="1" animBg="1" rev="0" advAuto="0" spid="185" grpId="3"/>
      <p:bldP build="whole" bldLvl="1" animBg="1" rev="0" advAuto="0" spid="18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0" advTm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Was würdest du investieren um diese Schmerzen zu lindern  ?"/>
          <p:cNvSpPr txBox="1"/>
          <p:nvPr>
            <p:ph type="ctrTitle"/>
          </p:nvPr>
        </p:nvSpPr>
        <p:spPr>
          <a:xfrm>
            <a:off x="650239" y="1585788"/>
            <a:ext cx="11704322" cy="2275841"/>
          </a:xfrm>
          <a:prstGeom prst="rect">
            <a:avLst/>
          </a:prstGeom>
        </p:spPr>
        <p:txBody>
          <a:bodyPr anchor="ctr"/>
          <a:lstStyle>
            <a:lvl1pPr defTabSz="1387178">
              <a:defRPr spc="-72" sz="7200"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Was würdest du investieren um diese Schmerzen zu lindern  ?</a:t>
            </a:r>
          </a:p>
        </p:txBody>
      </p:sp>
      <p:sp>
        <p:nvSpPr>
          <p:cNvPr id="190" name="3 X /Woche Trainieren gehen"/>
          <p:cNvSpPr txBox="1"/>
          <p:nvPr/>
        </p:nvSpPr>
        <p:spPr>
          <a:xfrm>
            <a:off x="301420" y="4355312"/>
            <a:ext cx="2880657" cy="2992109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48" sz="48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3 X /Woche Trainieren gehen</a:t>
            </a:r>
          </a:p>
        </p:txBody>
      </p:sp>
      <p:sp>
        <p:nvSpPr>
          <p:cNvPr id="191" name="1 X / täglich Trainieren gehen"/>
          <p:cNvSpPr txBox="1"/>
          <p:nvPr/>
        </p:nvSpPr>
        <p:spPr>
          <a:xfrm>
            <a:off x="6693542" y="4355312"/>
            <a:ext cx="2880657" cy="2992109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48" sz="48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1 X / täglich Trainieren gehen</a:t>
            </a:r>
          </a:p>
        </p:txBody>
      </p:sp>
      <p:sp>
        <p:nvSpPr>
          <p:cNvPr id="192" name="1 X / Woche Trainieren gehen"/>
          <p:cNvSpPr txBox="1"/>
          <p:nvPr/>
        </p:nvSpPr>
        <p:spPr>
          <a:xfrm>
            <a:off x="3497481" y="4355312"/>
            <a:ext cx="2880657" cy="2992109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48" sz="48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1 X / Woche Trainieren gehen</a:t>
            </a:r>
          </a:p>
        </p:txBody>
      </p:sp>
      <p:sp>
        <p:nvSpPr>
          <p:cNvPr id="193" name="Back-Check-App  nutzen während der Arbeit">
            <a:hlinkClick r:id="rId2" invalidUrl="" action="" tgtFrame="" tooltip="" history="1" highlightClick="0" endSnd="0"/>
          </p:cNvPr>
          <p:cNvSpPr txBox="1"/>
          <p:nvPr/>
        </p:nvSpPr>
        <p:spPr>
          <a:xfrm>
            <a:off x="9797083" y="4354051"/>
            <a:ext cx="2880657" cy="29921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28319">
              <a:lnSpc>
                <a:spcPct val="100000"/>
              </a:lnSpc>
              <a:defRPr spc="-43" sz="4319" u="sng">
                <a:solidFill>
                  <a:srgbClr val="0061FE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Back-Check-App  nutzen während der Arbeit</a:t>
            </a:r>
          </a:p>
        </p:txBody>
      </p:sp>
    </p:spTree>
  </p:cSld>
  <p:clrMapOvr>
    <a:masterClrMapping/>
  </p:clrMapOvr>
  <p:transition xmlns:p14="http://schemas.microsoft.com/office/powerpoint/2010/main" spd="med" advClick="0" advTm="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32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0" dur="1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Class="entr" nodeType="afterEffect" presetSubtype="32" presetID="4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4" dur="1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Class="entr" nodeType="afterEffect" presetSubtype="32" presetID="4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8" dur="1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Class="entr" nodeType="afterEffect" presetSubtype="32" presetID="4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22" dur="1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1" grpId="4"/>
      <p:bldP build="whole" bldLvl="1" animBg="1" rev="0" advAuto="0" spid="193" grpId="5"/>
      <p:bldP build="whole" bldLvl="1" animBg="1" rev="0" advAuto="0" spid="189" grpId="1"/>
      <p:bldP build="whole" bldLvl="1" animBg="1" rev="0" advAuto="0" spid="192" grpId="3"/>
      <p:bldP build="whole" bldLvl="1" animBg="1" rev="0" advAuto="0" spid="190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0" advTm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Hattest du heute schon  Schmerzen entlang der Wirbelsäule ?"/>
          <p:cNvSpPr txBox="1"/>
          <p:nvPr>
            <p:ph type="ctrTitle"/>
          </p:nvPr>
        </p:nvSpPr>
        <p:spPr>
          <a:xfrm>
            <a:off x="650239" y="1585788"/>
            <a:ext cx="11704322" cy="2275841"/>
          </a:xfrm>
          <a:prstGeom prst="rect">
            <a:avLst/>
          </a:prstGeom>
        </p:spPr>
        <p:txBody>
          <a:bodyPr anchor="ctr"/>
          <a:lstStyle>
            <a:lvl1pPr defTabSz="1248460">
              <a:defRPr spc="-64" sz="6480"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Hattest du heute schon  Schmerzen entlang der Wirbelsäule ?</a:t>
            </a:r>
          </a:p>
        </p:txBody>
      </p:sp>
      <p:sp>
        <p:nvSpPr>
          <p:cNvPr id="159" name="JA">
            <a:hlinkClick r:id="" invalidUrl="" action="ppaction://hlinkshowjump?jump=nextslide" tgtFrame="" tooltip="" history="1" highlightClick="0" endSnd="0"/>
          </p:cNvPr>
          <p:cNvSpPr txBox="1"/>
          <p:nvPr>
            <p:ph type="subTitle" sz="quarter" idx="1"/>
          </p:nvPr>
        </p:nvSpPr>
        <p:spPr>
          <a:xfrm>
            <a:off x="1396829" y="4223501"/>
            <a:ext cx="3074161" cy="2992110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anchor="ctr"/>
          <a:lstStyle>
            <a:lvl1pPr>
              <a:defRPr spc="-91" sz="9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JA</a:t>
            </a:r>
          </a:p>
        </p:txBody>
      </p:sp>
      <p:sp>
        <p:nvSpPr>
          <p:cNvPr id="160" name="NEIN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8453055" y="4223501"/>
            <a:ext cx="2791816" cy="29921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91" sz="9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NEIN</a:t>
            </a:r>
          </a:p>
        </p:txBody>
      </p:sp>
    </p:spTree>
  </p:cSld>
  <p:clrMapOvr>
    <a:masterClrMapping/>
  </p:clrMapOvr>
  <p:transition xmlns:p14="http://schemas.microsoft.com/office/powerpoint/2010/main" spd="med" advClick="0" advTm="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32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0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Class="entr" nodeType="afterEffect" presetSubtype="32" presetID="4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4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0" grpId="3"/>
      <p:bldP build="whole" bldLvl="1" animBg="1" rev="0" advAuto="0" spid="158" grpId="1"/>
      <p:bldP build="whole" bldLvl="1" animBg="1" rev="0" advAuto="0" spid="159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0" advTm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Wie stark hast du diese Schmerzen empfunden ?"/>
          <p:cNvSpPr txBox="1"/>
          <p:nvPr>
            <p:ph type="ctrTitle"/>
          </p:nvPr>
        </p:nvSpPr>
        <p:spPr>
          <a:xfrm>
            <a:off x="650239" y="1585788"/>
            <a:ext cx="11704322" cy="2275841"/>
          </a:xfrm>
          <a:prstGeom prst="rect">
            <a:avLst/>
          </a:prstGeom>
        </p:spPr>
        <p:txBody>
          <a:bodyPr anchor="ctr"/>
          <a:lstStyle>
            <a:lvl1pPr defTabSz="1525896">
              <a:defRPr spc="-79" sz="7919"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Wie stark hast du diese Schmerzen empfunden ?</a:t>
            </a:r>
          </a:p>
        </p:txBody>
      </p:sp>
      <p:sp>
        <p:nvSpPr>
          <p:cNvPr id="164" name="leicht">
            <a:hlinkClick r:id="" invalidUrl="" action="ppaction://hlinkshowjump?jump=nextslide" tgtFrame="" tooltip="" history="1" highlightClick="0" endSnd="0"/>
          </p:cNvPr>
          <p:cNvSpPr txBox="1"/>
          <p:nvPr>
            <p:ph type="subTitle" sz="quarter" idx="1"/>
          </p:nvPr>
        </p:nvSpPr>
        <p:spPr>
          <a:xfrm>
            <a:off x="311810" y="4257368"/>
            <a:ext cx="3074162" cy="2992110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anchor="ctr"/>
          <a:lstStyle>
            <a:lvl1pPr>
              <a:defRPr spc="-59" sz="6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leicht</a:t>
            </a:r>
          </a:p>
        </p:txBody>
      </p:sp>
      <p:sp>
        <p:nvSpPr>
          <p:cNvPr id="165" name="lästig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3604810" y="4257368"/>
            <a:ext cx="2880657" cy="29921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59" sz="6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lästig</a:t>
            </a:r>
          </a:p>
        </p:txBody>
      </p:sp>
      <p:sp>
        <p:nvSpPr>
          <p:cNvPr id="166" name="störend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6704306" y="4257368"/>
            <a:ext cx="2880657" cy="29921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algn="l" defTabSz="587022">
              <a:lnSpc>
                <a:spcPct val="100000"/>
              </a:lnSpc>
              <a:defRPr spc="-66" sz="66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 störend</a:t>
            </a:r>
          </a:p>
        </p:txBody>
      </p:sp>
      <p:sp>
        <p:nvSpPr>
          <p:cNvPr id="167" name="schlimm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9803801" y="4257368"/>
            <a:ext cx="2880657" cy="29921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62" sz="6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schlimm</a:t>
            </a:r>
          </a:p>
        </p:txBody>
      </p:sp>
    </p:spTree>
  </p:cSld>
  <p:clrMapOvr>
    <a:masterClrMapping/>
  </p:clrMapOvr>
  <p:transition xmlns:p14="http://schemas.microsoft.com/office/powerpoint/2010/main" spd="med" advClick="0" advTm="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32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0" dur="1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Class="entr" nodeType="afterEffect" presetSubtype="32" presetID="4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4" dur="1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Class="entr" nodeType="afterEffect" presetSubtype="32" presetID="4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8" dur="1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Class="entr" nodeType="afterEffect" presetSubtype="32" presetID="4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22" dur="1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7" grpId="5"/>
      <p:bldP build="whole" bldLvl="1" animBg="1" rev="0" advAuto="0" spid="163" grpId="1"/>
      <p:bldP build="whole" bldLvl="1" animBg="1" rev="0" advAuto="0" spid="164" grpId="2"/>
      <p:bldP build="whole" bldLvl="1" animBg="1" rev="0" advAuto="0" spid="165" grpId="3"/>
      <p:bldP build="whole" bldLvl="1" animBg="1" rev="0" advAuto="0" spid="166" grpId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0" advTm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Wie oft hattest du diese Schmerzen in den letzten 6 Monaten ?"/>
          <p:cNvSpPr txBox="1"/>
          <p:nvPr>
            <p:ph type="ctrTitle"/>
          </p:nvPr>
        </p:nvSpPr>
        <p:spPr>
          <a:xfrm>
            <a:off x="650239" y="1585788"/>
            <a:ext cx="11704322" cy="2275841"/>
          </a:xfrm>
          <a:prstGeom prst="rect">
            <a:avLst/>
          </a:prstGeom>
        </p:spPr>
        <p:txBody>
          <a:bodyPr anchor="ctr"/>
          <a:lstStyle>
            <a:lvl1pPr defTabSz="1248460">
              <a:defRPr spc="-64" sz="6480"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Wie oft hattest du diese Schmerzen in den letzten 6 Monaten ?</a:t>
            </a:r>
          </a:p>
        </p:txBody>
      </p:sp>
      <p:sp>
        <p:nvSpPr>
          <p:cNvPr id="171" name="selten">
            <a:hlinkClick r:id="" invalidUrl="" action="ppaction://hlinkshowjump?jump=nextslide" tgtFrame="" tooltip="" history="1" highlightClick="0" endSnd="0"/>
          </p:cNvPr>
          <p:cNvSpPr txBox="1"/>
          <p:nvPr>
            <p:ph type="subTitle" sz="quarter" idx="1"/>
          </p:nvPr>
        </p:nvSpPr>
        <p:spPr>
          <a:xfrm>
            <a:off x="311810" y="4257368"/>
            <a:ext cx="2880657" cy="2992110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anchor="ctr"/>
          <a:lstStyle>
            <a:lvl1pPr>
              <a:defRPr spc="-59" sz="6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 selten</a:t>
            </a:r>
          </a:p>
        </p:txBody>
      </p:sp>
      <p:sp>
        <p:nvSpPr>
          <p:cNvPr id="172" name="ab und zu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3604810" y="4257368"/>
            <a:ext cx="2880657" cy="29921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58" sz="59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ab und zu</a:t>
            </a:r>
          </a:p>
        </p:txBody>
      </p:sp>
      <p:sp>
        <p:nvSpPr>
          <p:cNvPr id="173" name="häufig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6704306" y="4257368"/>
            <a:ext cx="2880657" cy="29921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59" sz="6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 häufig</a:t>
            </a:r>
          </a:p>
        </p:txBody>
      </p:sp>
      <p:sp>
        <p:nvSpPr>
          <p:cNvPr id="174" name="dauernd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9803801" y="4257368"/>
            <a:ext cx="2880657" cy="29921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59" sz="6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dauernd</a:t>
            </a:r>
          </a:p>
        </p:txBody>
      </p:sp>
    </p:spTree>
  </p:cSld>
  <p:clrMapOvr>
    <a:masterClrMapping/>
  </p:clrMapOvr>
  <p:transition xmlns:p14="http://schemas.microsoft.com/office/powerpoint/2010/main" spd="med" advClick="0" advTm="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32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0" dur="1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Class="entr" nodeType="afterEffect" presetSubtype="32" presetID="4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4" dur="1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Class="entr" nodeType="afterEffect" presetSubtype="32" presetID="4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8" dur="1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Class="entr" nodeType="afterEffect" presetSubtype="32" presetID="4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22" dur="1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2" grpId="3"/>
      <p:bldP build="whole" bldLvl="1" animBg="1" rev="0" advAuto="0" spid="171" grpId="2"/>
      <p:bldP build="whole" bldLvl="1" animBg="1" rev="0" advAuto="0" spid="170" grpId="1"/>
      <p:bldP build="whole" bldLvl="1" animBg="1" rev="0" advAuto="0" spid="174" grpId="5"/>
      <p:bldP build="whole" bldLvl="1" animBg="1" rev="0" advAuto="0" spid="173" grpId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0" advTm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Was verursacht  diese Schmerzen…"/>
          <p:cNvSpPr txBox="1"/>
          <p:nvPr>
            <p:ph type="ctrTitle"/>
          </p:nvPr>
        </p:nvSpPr>
        <p:spPr>
          <a:xfrm>
            <a:off x="650239" y="1585788"/>
            <a:ext cx="11704322" cy="2275841"/>
          </a:xfrm>
          <a:prstGeom prst="rect">
            <a:avLst/>
          </a:prstGeom>
        </p:spPr>
        <p:txBody>
          <a:bodyPr anchor="ctr"/>
          <a:lstStyle/>
          <a:p>
            <a:pPr defTabSz="1300480">
              <a:defRPr spc="-67" sz="6750">
                <a:latin typeface="Impact"/>
                <a:ea typeface="Impact"/>
                <a:cs typeface="Impact"/>
                <a:sym typeface="Impact"/>
              </a:defRPr>
            </a:pPr>
            <a:r>
              <a:t>Was verursacht  diese Schmerzen </a:t>
            </a:r>
          </a:p>
          <a:p>
            <a:pPr defTabSz="1300480">
              <a:defRPr spc="-67" sz="6750">
                <a:latin typeface="Impact"/>
                <a:ea typeface="Impact"/>
                <a:cs typeface="Impact"/>
                <a:sym typeface="Impact"/>
              </a:defRPr>
            </a:pPr>
            <a:r>
              <a:t>in der Regel ?</a:t>
            </a:r>
          </a:p>
        </p:txBody>
      </p:sp>
      <p:sp>
        <p:nvSpPr>
          <p:cNvPr id="178" name="unklar">
            <a:hlinkClick r:id="" invalidUrl="" action="ppaction://hlinkshowjump?jump=nextslide" tgtFrame="" tooltip="" history="1" highlightClick="0" endSnd="0"/>
          </p:cNvPr>
          <p:cNvSpPr txBox="1"/>
          <p:nvPr>
            <p:ph type="subTitle" sz="quarter" idx="1"/>
          </p:nvPr>
        </p:nvSpPr>
        <p:spPr>
          <a:xfrm>
            <a:off x="311810" y="4257368"/>
            <a:ext cx="3074162" cy="2992110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anchor="ctr"/>
          <a:lstStyle>
            <a:lvl1pPr>
              <a:defRPr spc="-59" sz="6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 unklar</a:t>
            </a:r>
          </a:p>
        </p:txBody>
      </p:sp>
      <p:sp>
        <p:nvSpPr>
          <p:cNvPr id="179" name="Sitzen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3604810" y="4257368"/>
            <a:ext cx="2880657" cy="29921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59" sz="6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Sitzen</a:t>
            </a:r>
          </a:p>
        </p:txBody>
      </p:sp>
      <p:sp>
        <p:nvSpPr>
          <p:cNvPr id="180" name="Streß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6704306" y="4257368"/>
            <a:ext cx="2880657" cy="29921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59" sz="6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 Streß</a:t>
            </a:r>
          </a:p>
        </p:txBody>
      </p:sp>
      <p:sp>
        <p:nvSpPr>
          <p:cNvPr id="181" name="Trägheit">
            <a:hlinkClick r:id="" invalidUrl="" action="ppaction://hlinkshowjump?jump=nextslide" tgtFrame="" tooltip="" history="1" highlightClick="0" endSnd="0"/>
          </p:cNvPr>
          <p:cNvSpPr txBox="1"/>
          <p:nvPr/>
        </p:nvSpPr>
        <p:spPr>
          <a:xfrm>
            <a:off x="9803801" y="4257368"/>
            <a:ext cx="2880657" cy="29921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ctr">
            <a:normAutofit fontScale="100000" lnSpcReduction="0"/>
          </a:bodyPr>
          <a:lstStyle>
            <a:lvl1pPr defTabSz="587022">
              <a:lnSpc>
                <a:spcPct val="100000"/>
              </a:lnSpc>
              <a:defRPr spc="-59" sz="6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Trägheit</a:t>
            </a:r>
          </a:p>
        </p:txBody>
      </p:sp>
    </p:spTree>
  </p:cSld>
  <p:clrMapOvr>
    <a:masterClrMapping/>
  </p:clrMapOvr>
  <p:transition xmlns:p14="http://schemas.microsoft.com/office/powerpoint/2010/main" spd="med" advClick="0" advTm="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32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0" dur="1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Class="entr" nodeType="afterEffect" presetSubtype="32" presetID="4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4" dur="1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Class="entr" nodeType="afterEffect" presetSubtype="32" presetID="4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8" dur="1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Class="entr" nodeType="afterEffect" presetSubtype="32" presetID="4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22" dur="1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7" grpId="1"/>
      <p:bldP build="whole" bldLvl="1" animBg="1" rev="0" advAuto="0" spid="178" grpId="2"/>
      <p:bldP build="whole" bldLvl="1" animBg="1" rev="0" advAuto="0" spid="181" grpId="5"/>
      <p:bldP build="whole" bldLvl="1" animBg="1" rev="0" advAuto="0" spid="179" grpId="3"/>
      <p:bldP build="whole" bldLvl="1" animBg="1" rev="0" advAuto="0" spid="180" grpId="4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7093" tIns="27093" rIns="27093" bIns="27093" numCol="1" spcCol="38100" rtlCol="0" anchor="ctr" upright="0">
        <a:spAutoFit/>
      </a:bodyPr>
      <a:lstStyle>
        <a:defPPr marL="0" marR="0" indent="0" algn="ctr" defTabSz="80376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7093" tIns="27093" rIns="27093" bIns="27093" numCol="1" spcCol="38100" rtlCol="0" anchor="ctr" upright="0">
        <a:spAutoFit/>
      </a:bodyPr>
      <a:lstStyle>
        <a:defPPr marL="0" marR="0" indent="0" algn="ctr" defTabSz="1733973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7093" tIns="27093" rIns="27093" bIns="27093" numCol="1" spcCol="38100" rtlCol="0" anchor="ctr" upright="0">
        <a:spAutoFit/>
      </a:bodyPr>
      <a:lstStyle>
        <a:defPPr marL="0" marR="0" indent="0" algn="ctr" defTabSz="80376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7093" tIns="27093" rIns="27093" bIns="27093" numCol="1" spcCol="38100" rtlCol="0" anchor="ctr" upright="0">
        <a:spAutoFit/>
      </a:bodyPr>
      <a:lstStyle>
        <a:defPPr marL="0" marR="0" indent="0" algn="ctr" defTabSz="1733973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